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1336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nstantia" pitchFamily="18" charset="0"/>
              </a:rPr>
              <a:t>BFS Innovations</a:t>
            </a:r>
          </a:p>
          <a:p>
            <a:pPr algn="ctr"/>
            <a:r>
              <a:rPr lang="en-US" b="1" dirty="0" smtClean="0">
                <a:latin typeface="Constantia" pitchFamily="18" charset="0"/>
              </a:rPr>
              <a:t>Cognizant Technology Solutions,</a:t>
            </a:r>
          </a:p>
          <a:p>
            <a:pPr algn="ctr"/>
            <a:r>
              <a:rPr lang="en-US" b="1" dirty="0" smtClean="0">
                <a:latin typeface="Constantia" pitchFamily="18" charset="0"/>
              </a:rPr>
              <a:t>Pune, India</a:t>
            </a:r>
          </a:p>
          <a:p>
            <a:pPr algn="ctr"/>
            <a:endParaRPr lang="en-US" b="1" dirty="0" smtClean="0">
              <a:latin typeface="Constantia" pitchFamily="18" charset="0"/>
            </a:endParaRPr>
          </a:p>
          <a:p>
            <a:pPr algn="ctr"/>
            <a:r>
              <a:rPr lang="en-US" b="1" dirty="0" smtClean="0">
                <a:latin typeface="Constantia" pitchFamily="18" charset="0"/>
              </a:rPr>
              <a:t>Task 1</a:t>
            </a:r>
          </a:p>
          <a:p>
            <a:pPr algn="ctr"/>
            <a:r>
              <a:rPr lang="en-US" b="1" dirty="0" smtClean="0">
                <a:latin typeface="Constantia" pitchFamily="18" charset="0"/>
              </a:rPr>
              <a:t>VAST 2010</a:t>
            </a:r>
            <a:endParaRPr lang="en-US" b="1" dirty="0">
              <a:latin typeface="Constantia" pitchFamily="18" charset="0"/>
            </a:endParaRPr>
          </a:p>
        </p:txBody>
      </p:sp>
      <p:pic>
        <p:nvPicPr>
          <p:cNvPr id="5" name="~PP2713.WAV">
            <a:hlinkClick r:id="" action="ppaction://media"/>
          </p:cNvPr>
          <p:cNvPicPr>
            <a:picLocks noRot="1" noChangeAspect="1"/>
          </p:cNvPicPr>
          <p:nvPr>
            <a:wavAudioFile r:embed="rId1" name="~PP2713.WAV"/>
          </p:nvPr>
        </p:nvPicPr>
        <p:blipFill>
          <a:blip r:embed="rId3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5819775" cy="1895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r="3537"/>
          <a:stretch>
            <a:fillRect/>
          </a:stretch>
        </p:blipFill>
        <p:spPr bwMode="auto">
          <a:xfrm>
            <a:off x="228600" y="2286000"/>
            <a:ext cx="8701087" cy="657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429000"/>
            <a:ext cx="5486400" cy="23717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r="10448"/>
          <a:stretch>
            <a:fillRect/>
          </a:stretch>
        </p:blipFill>
        <p:spPr bwMode="auto">
          <a:xfrm>
            <a:off x="0" y="6324600"/>
            <a:ext cx="9144000" cy="361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~PP3527.WAV">
            <a:hlinkClick r:id="" action="ppaction://media"/>
          </p:cNvPr>
          <p:cNvPicPr>
            <a:picLocks noRot="1" noChangeAspect="1"/>
          </p:cNvPicPr>
          <p:nvPr>
            <a:wavAudioFile r:embed="rId2" name="~PP3527.WAV"/>
          </p:nvPr>
        </p:nvPicPr>
        <p:blipFill>
          <a:blip r:embed="rId8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502570" cy="624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" name="~PP3005.WAV">
            <a:hlinkClick r:id="" action="ppaction://media"/>
          </p:cNvPr>
          <p:cNvPicPr>
            <a:picLocks noRot="1" noChangeAspect="1"/>
          </p:cNvPicPr>
          <p:nvPr>
            <a:wavAudioFile r:embed="rId1" name="~PP3005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knema\My Documents\VAST\countrywisemen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754314" cy="4343400"/>
          </a:xfrm>
          <a:prstGeom prst="rect">
            <a:avLst/>
          </a:prstGeom>
          <a:noFill/>
        </p:spPr>
      </p:pic>
      <p:pic>
        <p:nvPicPr>
          <p:cNvPr id="5" name="~PP835.WAV">
            <a:hlinkClick r:id="" action="ppaction://media"/>
          </p:cNvPr>
          <p:cNvPicPr>
            <a:picLocks noRot="1" noChangeAspect="1"/>
          </p:cNvPicPr>
          <p:nvPr>
            <a:wavAudioFile r:embed="rId1" name="~PP835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1285875"/>
            <a:ext cx="81629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3069.WAV">
            <a:hlinkClick r:id="" action="ppaction://media"/>
          </p:cNvPr>
          <p:cNvPicPr>
            <a:picLocks noRot="1" noChangeAspect="1"/>
          </p:cNvPicPr>
          <p:nvPr>
            <a:wavAudioFile r:embed="rId1" name="~PP3069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knema\My Documents\VAST\socnet_group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7543800" cy="5962380"/>
          </a:xfrm>
          <a:prstGeom prst="rect">
            <a:avLst/>
          </a:prstGeom>
          <a:noFill/>
        </p:spPr>
      </p:pic>
      <p:pic>
        <p:nvPicPr>
          <p:cNvPr id="4" name="~PP3928.WAV">
            <a:hlinkClick r:id="" action="ppaction://media"/>
          </p:cNvPr>
          <p:cNvPicPr>
            <a:picLocks noRot="1" noChangeAspect="1"/>
          </p:cNvPicPr>
          <p:nvPr>
            <a:wavAudioFile r:embed="rId1" name="~PP3928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knema\My Documents\VAST\socnet_group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0"/>
            <a:ext cx="4876800" cy="4864608"/>
          </a:xfrm>
          <a:prstGeom prst="rect">
            <a:avLst/>
          </a:prstGeom>
          <a:noFill/>
        </p:spPr>
      </p:pic>
      <p:pic>
        <p:nvPicPr>
          <p:cNvPr id="3" name="~PP3923.WAV">
            <a:hlinkClick r:id="" action="ppaction://media"/>
          </p:cNvPr>
          <p:cNvPicPr>
            <a:picLocks noRot="1" noChangeAspect="1"/>
          </p:cNvPicPr>
          <p:nvPr>
            <a:wavAudioFile r:embed="rId1" name="~PP3923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10256" t="24770" r="14103" b="15074"/>
          <a:stretch>
            <a:fillRect/>
          </a:stretch>
        </p:blipFill>
        <p:spPr bwMode="auto">
          <a:xfrm>
            <a:off x="1524000" y="152400"/>
            <a:ext cx="6019800" cy="312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32051" t="30078" r="19231" b="20381"/>
          <a:stretch>
            <a:fillRect/>
          </a:stretch>
        </p:blipFill>
        <p:spPr bwMode="auto">
          <a:xfrm>
            <a:off x="152400" y="3733800"/>
            <a:ext cx="3886200" cy="2667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l="29487" t="30538" r="15385" b="14614"/>
          <a:stretch>
            <a:fillRect/>
          </a:stretch>
        </p:blipFill>
        <p:spPr bwMode="auto">
          <a:xfrm>
            <a:off x="4876800" y="3581400"/>
            <a:ext cx="4038600" cy="2895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~PP2709.WAV">
            <a:hlinkClick r:id="" action="ppaction://media"/>
          </p:cNvPr>
          <p:cNvPicPr>
            <a:picLocks noRot="1" noChangeAspect="1"/>
          </p:cNvPicPr>
          <p:nvPr>
            <a:wavAudioFile r:embed="rId1" name="~PP2709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6|41.8|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</Words>
  <Application>Microsoft Office PowerPoint</Application>
  <PresentationFormat>On-screen Show (4:3)</PresentationFormat>
  <Paragraphs>6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VMware, Inc.</cp:lastModifiedBy>
  <cp:revision>20</cp:revision>
  <dcterms:created xsi:type="dcterms:W3CDTF">2006-08-16T00:00:00Z</dcterms:created>
  <dcterms:modified xsi:type="dcterms:W3CDTF">2010-06-29T17:40:03Z</dcterms:modified>
</cp:coreProperties>
</file>